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2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1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B020-037E-42F9-9AC1-E20845B5D8B1}" type="datetimeFigureOut">
              <a:rPr lang="en-US" smtClean="0"/>
              <a:pPr/>
              <a:t>1/18/10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570C-B667-47F6-A923-9D8511E385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B020-037E-42F9-9AC1-E20845B5D8B1}" type="datetimeFigureOut">
              <a:rPr lang="en-US" smtClean="0"/>
              <a:pPr/>
              <a:t>1/18/10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570C-B667-47F6-A923-9D8511E385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B020-037E-42F9-9AC1-E20845B5D8B1}" type="datetimeFigureOut">
              <a:rPr lang="en-US" smtClean="0"/>
              <a:pPr/>
              <a:t>1/18/10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570C-B667-47F6-A923-9D8511E385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B020-037E-42F9-9AC1-E20845B5D8B1}" type="datetimeFigureOut">
              <a:rPr lang="en-US" smtClean="0"/>
              <a:pPr/>
              <a:t>1/18/10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570C-B667-47F6-A923-9D8511E385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B020-037E-42F9-9AC1-E20845B5D8B1}" type="datetimeFigureOut">
              <a:rPr lang="en-US" smtClean="0"/>
              <a:pPr/>
              <a:t>1/18/10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570C-B667-47F6-A923-9D8511E385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B020-037E-42F9-9AC1-E20845B5D8B1}" type="datetimeFigureOut">
              <a:rPr lang="en-US" smtClean="0"/>
              <a:pPr/>
              <a:t>1/18/10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570C-B667-47F6-A923-9D8511E385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B020-037E-42F9-9AC1-E20845B5D8B1}" type="datetimeFigureOut">
              <a:rPr lang="en-US" smtClean="0"/>
              <a:pPr/>
              <a:t>1/18/10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570C-B667-47F6-A923-9D8511E385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B020-037E-42F9-9AC1-E20845B5D8B1}" type="datetimeFigureOut">
              <a:rPr lang="en-US" smtClean="0"/>
              <a:pPr/>
              <a:t>1/18/10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570C-B667-47F6-A923-9D8511E385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B020-037E-42F9-9AC1-E20845B5D8B1}" type="datetimeFigureOut">
              <a:rPr lang="en-US" smtClean="0"/>
              <a:pPr/>
              <a:t>1/18/10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570C-B667-47F6-A923-9D8511E385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B020-037E-42F9-9AC1-E20845B5D8B1}" type="datetimeFigureOut">
              <a:rPr lang="en-US" smtClean="0"/>
              <a:pPr/>
              <a:t>1/18/10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570C-B667-47F6-A923-9D8511E385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B020-037E-42F9-9AC1-E20845B5D8B1}" type="datetimeFigureOut">
              <a:rPr lang="en-US" smtClean="0"/>
              <a:pPr/>
              <a:t>1/18/10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570C-B667-47F6-A923-9D8511E385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DB020-037E-42F9-9AC1-E20845B5D8B1}" type="datetimeFigureOut">
              <a:rPr lang="en-US" smtClean="0"/>
              <a:pPr/>
              <a:t>1/18/10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0570C-B667-47F6-A923-9D8511E385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State Action Doctrine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Forms of Public Law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tx2"/>
                </a:solidFill>
              </a:rPr>
              <a:t>Constitutional Law</a:t>
            </a:r>
          </a:p>
          <a:p>
            <a:r>
              <a:rPr lang="en-US" sz="3600" b="1" dirty="0" smtClean="0">
                <a:solidFill>
                  <a:schemeClr val="tx2"/>
                </a:solidFill>
              </a:rPr>
              <a:t>Administrative Law</a:t>
            </a:r>
          </a:p>
          <a:p>
            <a:r>
              <a:rPr lang="en-US" sz="3600" b="1" dirty="0" smtClean="0">
                <a:solidFill>
                  <a:schemeClr val="tx2"/>
                </a:solidFill>
              </a:rPr>
              <a:t>Commercial Regulation</a:t>
            </a:r>
          </a:p>
          <a:p>
            <a:r>
              <a:rPr lang="en-US" sz="3600" b="1" dirty="0" smtClean="0">
                <a:solidFill>
                  <a:schemeClr val="tx2"/>
                </a:solidFill>
              </a:rPr>
              <a:t>Criminal Law</a:t>
            </a:r>
          </a:p>
          <a:p>
            <a:r>
              <a:rPr lang="en-US" sz="3600" b="1" dirty="0" smtClean="0">
                <a:solidFill>
                  <a:schemeClr val="tx2"/>
                </a:solidFill>
              </a:rPr>
              <a:t>International Law (between nations)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Forms of Private Law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Contracts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Torts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Property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Family Law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Trusts and estates</a:t>
            </a:r>
            <a:endParaRPr lang="en-US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State Action Doctrine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</a:rPr>
              <a:t>Constitutional rights only apply against government (except for 13</a:t>
            </a:r>
            <a:r>
              <a:rPr lang="en-US" sz="3600" b="1" baseline="30000" dirty="0" smtClean="0">
                <a:solidFill>
                  <a:schemeClr val="tx2">
                    <a:lumMod val="50000"/>
                  </a:schemeClr>
                </a:solidFill>
              </a:rPr>
              <a:t>th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</a:rPr>
              <a:t> Amendment)</a:t>
            </a:r>
          </a:p>
          <a:p>
            <a:pPr>
              <a:buNone/>
            </a:pPr>
            <a:endParaRPr lang="en-US" sz="3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</a:rPr>
              <a:t>Rights against private persons provided through statute authorized under proper government powers or through private agreements (contracts)</a:t>
            </a:r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State Action Implicated in Private Law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>
                <a:solidFill>
                  <a:schemeClr val="tx2"/>
                </a:solidFill>
              </a:rPr>
              <a:t>State asked to enforce private rights (courts)</a:t>
            </a:r>
          </a:p>
          <a:p>
            <a:r>
              <a:rPr lang="en-US" sz="3600" b="1" dirty="0" smtClean="0">
                <a:solidFill>
                  <a:schemeClr val="tx2"/>
                </a:solidFill>
              </a:rPr>
              <a:t>State resources used by private parties</a:t>
            </a:r>
          </a:p>
          <a:p>
            <a:r>
              <a:rPr lang="en-US" sz="3600" b="1" dirty="0" smtClean="0">
                <a:solidFill>
                  <a:schemeClr val="tx2"/>
                </a:solidFill>
              </a:rPr>
              <a:t>Private party pervasively regulated by state as a utility or franchise providing “public goods”</a:t>
            </a:r>
          </a:p>
          <a:p>
            <a:r>
              <a:rPr lang="en-US" sz="3600" b="1" dirty="0" smtClean="0">
                <a:solidFill>
                  <a:schemeClr val="tx2"/>
                </a:solidFill>
              </a:rPr>
              <a:t>Private entity exercises state functions: private jails, Valley Mental Health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Section 1983 Actions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2"/>
                </a:solidFill>
              </a:rPr>
              <a:t>42 </a:t>
            </a:r>
            <a:r>
              <a:rPr lang="en-US" sz="3600" b="1" dirty="0" err="1" smtClean="0">
                <a:solidFill>
                  <a:schemeClr val="tx2"/>
                </a:solidFill>
              </a:rPr>
              <a:t>U.S.C.</a:t>
            </a:r>
            <a:r>
              <a:rPr lang="en-US" sz="3600" b="1" dirty="0" smtClean="0">
                <a:solidFill>
                  <a:schemeClr val="tx2"/>
                </a:solidFill>
              </a:rPr>
              <a:t> § 1983 provides damages for actions “under color of state law”</a:t>
            </a:r>
          </a:p>
          <a:p>
            <a:r>
              <a:rPr lang="en-US" sz="3600" b="1" dirty="0" smtClean="0">
                <a:solidFill>
                  <a:schemeClr val="tx2"/>
                </a:solidFill>
              </a:rPr>
              <a:t>Extends civil rights protections to private parties who are carrying out state functions</a:t>
            </a:r>
          </a:p>
          <a:p>
            <a:r>
              <a:rPr lang="en-US" sz="3600" b="1" dirty="0" smtClean="0">
                <a:solidFill>
                  <a:schemeClr val="tx2"/>
                </a:solidFill>
              </a:rPr>
              <a:t>Also used to sue municipalities (which are corporations, not sovereigns)</a:t>
            </a:r>
            <a:endParaRPr lang="en-US" sz="3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b="1" dirty="0" smtClean="0"/>
              <a:t>Traditional Public </a:t>
            </a:r>
            <a:r>
              <a:rPr lang="en-US" b="1" dirty="0" err="1" smtClean="0"/>
              <a:t>Fora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 smtClean="0"/>
              <a:t>Streets, sidewalks, parks, grounds of “public” government buildings. </a:t>
            </a:r>
          </a:p>
          <a:p>
            <a:pPr>
              <a:buNone/>
            </a:pPr>
            <a:r>
              <a:rPr lang="en-US" sz="3600" b="1" dirty="0" smtClean="0"/>
              <a:t>No exclusions based on viewpoint or subject matter (except Establishment)</a:t>
            </a:r>
          </a:p>
          <a:p>
            <a:pPr>
              <a:buNone/>
            </a:pPr>
            <a:r>
              <a:rPr lang="en-US" sz="3600" b="1" dirty="0" smtClean="0"/>
              <a:t>Time, place, and manner regulations must be “narrowly tailored to serve a significant government interest, and leave open ample alternative channels of communication.” </a:t>
            </a:r>
            <a:endParaRPr lang="en-US" sz="3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Marsh v. Alabama </a:t>
            </a:r>
            <a:r>
              <a:rPr lang="en-US" dirty="0" smtClean="0"/>
              <a:t>(1946)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Jehovah’s Witness wished to leaflet in company town, told it was private property</a:t>
            </a:r>
          </a:p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Town had no general restrictions on public access, streets were always open</a:t>
            </a:r>
          </a:p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Supreme Court: “The owner of the company town was performing the full spectrum of municipal powers and stood in the shoes of the state.” (Description of ruling found in </a:t>
            </a:r>
            <a:r>
              <a:rPr lang="en-US" b="1" i="1" dirty="0" smtClean="0">
                <a:solidFill>
                  <a:schemeClr val="tx2"/>
                </a:solidFill>
              </a:rPr>
              <a:t>Lloyd Corp. v. Tanner </a:t>
            </a:r>
            <a:r>
              <a:rPr lang="en-US" b="1" dirty="0" smtClean="0">
                <a:solidFill>
                  <a:schemeClr val="tx2"/>
                </a:solidFill>
              </a:rPr>
              <a:t>(1972))</a:t>
            </a:r>
            <a:endParaRPr lang="en-US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63976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Venetian Casino v. Culinary Workers (2001)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400" b="1" dirty="0" smtClean="0">
                <a:solidFill>
                  <a:schemeClr val="accent2">
                    <a:lumMod val="75000"/>
                  </a:schemeClr>
                </a:solidFill>
              </a:rPr>
              <a:t>Casino promised city that it would “dedicate [a] necessary right-of-way … [and] construct thereon a sidewalk” to replace sidewalk on public right of way that was eliminated to widen street to accommodate the Venetian</a:t>
            </a:r>
          </a:p>
          <a:p>
            <a:pPr>
              <a:buNone/>
            </a:pPr>
            <a:r>
              <a:rPr lang="en-US" sz="3400" b="1" dirty="0" smtClean="0">
                <a:solidFill>
                  <a:schemeClr val="accent2">
                    <a:lumMod val="75000"/>
                  </a:schemeClr>
                </a:solidFill>
              </a:rPr>
              <a:t>Union uses sidewalk to protest lack of contract</a:t>
            </a:r>
          </a:p>
          <a:p>
            <a:pPr>
              <a:buNone/>
            </a:pPr>
            <a:r>
              <a:rPr lang="en-US" sz="3400" b="1" dirty="0" smtClean="0">
                <a:solidFill>
                  <a:schemeClr val="accent2">
                    <a:lumMod val="75000"/>
                  </a:schemeClr>
                </a:solidFill>
              </a:rPr>
              <a:t>Venetian insists Union stay off its property, even though dedicated as right of way</a:t>
            </a:r>
            <a:endParaRPr lang="en-US" sz="3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3212</TotalTime>
  <Words>366</Words>
  <Application>Microsoft Office PowerPoint</Application>
  <PresentationFormat>On-screen Show (4:3)</PresentationFormat>
  <Paragraphs>38</Paragraphs>
  <Slides>9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State Action Doctrine</vt:lpstr>
      <vt:lpstr>Forms of Public Law</vt:lpstr>
      <vt:lpstr>Forms of Private Law</vt:lpstr>
      <vt:lpstr>State Action Doctrine</vt:lpstr>
      <vt:lpstr>State Action Implicated in Private Law</vt:lpstr>
      <vt:lpstr>Section 1983 Actions</vt:lpstr>
      <vt:lpstr>Traditional Public Fora</vt:lpstr>
      <vt:lpstr>Marsh v. Alabama (1946)</vt:lpstr>
      <vt:lpstr>Venetian Casino v. Culinary Workers (2001)</vt:lpstr>
    </vt:vector>
  </TitlesOfParts>
  <Company>University of Utah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Action Doctrine</dc:title>
  <dc:creator>Daniel Levin</dc:creator>
  <cp:lastModifiedBy>test</cp:lastModifiedBy>
  <cp:revision>282</cp:revision>
  <dcterms:created xsi:type="dcterms:W3CDTF">2010-01-05T00:02:39Z</dcterms:created>
  <dcterms:modified xsi:type="dcterms:W3CDTF">2010-01-19T05:09:02Z</dcterms:modified>
</cp:coreProperties>
</file>