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1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0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1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1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1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0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9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2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5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B486D-C151-47B3-B03C-DF4AFE7DD70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B5E8-81C2-4537-8341-EFE935EE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3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58334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84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16" y="188639"/>
            <a:ext cx="7926023" cy="6476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378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92" y="116631"/>
            <a:ext cx="8014148" cy="654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65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3" y="116632"/>
            <a:ext cx="7936625" cy="648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24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00471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516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50" y="188640"/>
            <a:ext cx="882513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140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1341"/>
            <a:ext cx="7704855" cy="643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1383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52928" cy="647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103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424936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782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9918"/>
            <a:ext cx="8568952" cy="641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024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5877"/>
            <a:ext cx="8424935" cy="62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00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5" y="260648"/>
            <a:ext cx="882513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513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539783" cy="4807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552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23" y="476672"/>
            <a:ext cx="8743165" cy="593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34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9201"/>
            <a:ext cx="8568951" cy="644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703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69722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29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0036"/>
            <a:ext cx="7848872" cy="641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63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54" y="188640"/>
            <a:ext cx="7778570" cy="63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18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16" y="188640"/>
            <a:ext cx="7854015" cy="6417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67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80" y="116631"/>
            <a:ext cx="7862244" cy="64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31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1681"/>
            <a:ext cx="7704856" cy="6295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5846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Minqi Li</dc:creator>
  <cp:lastModifiedBy>Minqi Li</cp:lastModifiedBy>
  <cp:revision>4</cp:revision>
  <dcterms:created xsi:type="dcterms:W3CDTF">2016-03-02T17:09:32Z</dcterms:created>
  <dcterms:modified xsi:type="dcterms:W3CDTF">2016-03-02T17:31:05Z</dcterms:modified>
</cp:coreProperties>
</file>